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B484-8043-46B0-B773-11B74864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756D61-EE61-45F4-89B1-5FED963B3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3489-0252-4851-9586-5ECDB910DB3B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9CD13-6F0F-472F-8C11-21056C04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EFB14-1B4B-423C-BBBA-0E9BE0EE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C00D-EB95-4319-940C-B2E16796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2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2BE473-634B-467B-85F2-830FEFFD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DBC8F-A3E2-4387-9E29-9DFADC360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93E3F-B477-40FC-B24F-E4EF9A29F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43489-0252-4851-9586-5ECDB910DB3B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0A1A3-353C-4AB0-AFB1-AA29B1534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8536D-1245-4C31-8ADF-AB010CCBE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FC00D-EB95-4319-940C-B2E16796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5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9IxnsqOkmQ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2jpJfobMr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5868DA-F25C-4242-9B41-EFF7213F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2B0B2-E2CC-4A5C-98C1-5F4102E00D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2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8E273D-26B9-4FC3-8EF5-1A6AA1CC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B7EC4-E96D-40D8-B241-6260D89408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F871DA-B3BE-490C-88EE-1494F57364BF}"/>
              </a:ext>
            </a:extLst>
          </p:cNvPr>
          <p:cNvSpPr txBox="1"/>
          <p:nvPr/>
        </p:nvSpPr>
        <p:spPr>
          <a:xfrm>
            <a:off x="3611881" y="3817592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https://youtu.be/29IxnsqOkmQ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09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A45DC9-FF41-48D3-9A2C-647F3DC9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089EF-0143-454B-9397-3066D1B8AE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B02EB2-E583-4860-B49C-F93821D5A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F50B5E-7F97-4EB0-A363-CA96273E6D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9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17DE10-34E8-4B6A-8AE6-486FD8AC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68F305-8B73-4219-B22A-0E9974197C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3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814250-C91F-4FD2-9478-530D4F28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F54769-2B40-4D42-AC2D-6BFC4BD8DA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16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726C6D-A314-4E0A-9E95-BE03582EC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F04C5E-B412-46EB-88DA-054DE02BDF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0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A10F39-B9A9-4FDE-9634-6AC4229C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9FBE9-BABF-4C97-9C19-8BEAA76744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9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4EA4E5-EF22-47DB-A526-3F64367F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D75E31-941A-4401-923B-4F0ADAE8CF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7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E94530-5A8F-450C-ACDD-191554DA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6C7E2-005F-4332-80D8-B2D0E0EF91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8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14A388-E02C-4E26-B01E-8C1C9E04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7A464E-30E8-4B0C-B755-BEA53696BB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52A99BCA-3606-4C8A-ABCA-981EF10560C4}"/>
              </a:ext>
            </a:extLst>
          </p:cNvPr>
          <p:cNvSpPr txBox="1"/>
          <p:nvPr/>
        </p:nvSpPr>
        <p:spPr>
          <a:xfrm>
            <a:off x="2697481" y="3286538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https://youtu.be/32jpJfobMr0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5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Lamb</dc:creator>
  <cp:lastModifiedBy>Kate Lamb</cp:lastModifiedBy>
  <cp:revision>2</cp:revision>
  <dcterms:created xsi:type="dcterms:W3CDTF">2020-07-18T19:48:24Z</dcterms:created>
  <dcterms:modified xsi:type="dcterms:W3CDTF">2020-07-18T19:53:19Z</dcterms:modified>
</cp:coreProperties>
</file>