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03F1-50EC-4043-9A34-CC1F53D5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501EC-979C-415D-8652-7D17A148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E3F-028A-4D84-96BC-4103C5C8BA3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E300B-8945-451C-A07B-FAE661C0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3DB6E-CB92-4E10-9618-F39B4516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F48-DD0E-47CB-890C-FBCA85E66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6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A9FF2-1995-4CF0-AD78-A53EB71F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3D083-13A0-45B0-8884-A4AAF0996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75F54-D16B-480C-BC89-C2A5AD779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FE3F-028A-4D84-96BC-4103C5C8BA3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45C7-E5B9-414F-8A79-3EC008D36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E186-BE46-43A9-9135-2C7789715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7F48-DD0E-47CB-890C-FBCA85E66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qixGJ7TJu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EF6BE2-741B-452C-8D99-E495C93C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7F605-DEB8-4AC0-9793-9B2642543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3EFCA-7354-4424-9583-8FF9737E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BB154-E6A3-4E15-AB22-B98233D4D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433B0-0D13-445A-A9F8-245A9E89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437B0-429F-4E33-862B-09641E475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28111-C4D5-4AB2-90F7-B5F70571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600C6-0168-4135-81D3-019E26DA2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6ED5D-48C9-40D5-9284-64DDB4CF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96F8B-9EF1-48D4-9601-09AFCFF99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2B00EC-2ACA-422E-8EDB-F1FDDA66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544D4-1CD2-4A29-AF18-E15F8AEB7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9B8854-081F-4F3D-9723-95DBBB64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4F4E1-26F5-4625-B935-E41B03997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8F5AF-EB82-4EB5-9E86-817827EF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81F51E-93A2-4095-937E-B504E56E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A4AC8-108D-4A2D-BF32-2BAC2F19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E6550-ADDA-424A-A1E8-9C199D661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6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F9AB50-523C-46BD-ACDC-DEDAC97E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810E1-9CD8-4377-B037-AED79241C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3A7C0-348F-458E-828F-CF330CB6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17FAD-3338-46BC-B59C-21BBC7FCA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5AF7E4-4FD3-4748-8C8C-65E9A871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F0210-6DCF-4A30-A52E-4F32A06E1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2608C-2E88-4502-870D-503A9686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DD3E9-3D50-41CE-AA93-23577F274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7A2F4-7450-408B-881F-F9E9433C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E815E-8813-4413-B18A-485F2AE10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5A5182-6A42-409A-87E5-2FC9EED8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53C0D-F8CD-4853-AD95-F7D322D56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5A5182-6A42-409A-87E5-2FC9EED8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food, holding, person, people&#10;&#10;Description automatically generated">
            <a:extLst>
              <a:ext uri="{FF2B5EF4-FFF2-40B4-BE49-F238E27FC236}">
                <a16:creationId xmlns:a16="http://schemas.microsoft.com/office/drawing/2014/main" id="{71893996-117B-4CC4-8E76-C3BD8ECBB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8" y="0"/>
            <a:ext cx="12277628" cy="78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62C686-4F07-4983-A93A-68A796D3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F06B05C-88C6-4815-BB32-D4FF4FED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60" y="0"/>
            <a:ext cx="12336104" cy="6858000"/>
          </a:xfrm>
          <a:prstGeom prst="rect">
            <a:avLst/>
          </a:prstGeom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2913EAC9-5ADA-4AC2-A171-0CFC2D93E920}"/>
              </a:ext>
            </a:extLst>
          </p:cNvPr>
          <p:cNvSpPr/>
          <p:nvPr/>
        </p:nvSpPr>
        <p:spPr>
          <a:xfrm>
            <a:off x="6631130" y="2725860"/>
            <a:ext cx="39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ea typeface="KBDunkTank" panose="02000603000000000000" pitchFamily="2" charset="0"/>
                <a:cs typeface="Times New Roman" panose="02020603050405020304" pitchFamily="18" charset="0"/>
                <a:hlinkClick r:id="rId3"/>
              </a:rPr>
              <a:t>https://youtu.be/zqixGJ7TJuE</a:t>
            </a:r>
            <a:r>
              <a:rPr lang="en-GB" dirty="0">
                <a:latin typeface="Arial Black" panose="020B0A04020102020204" pitchFamily="34" charset="0"/>
                <a:ea typeface="KBDunkTank" panose="02000603000000000000" pitchFamily="2" charset="0"/>
                <a:cs typeface="Times New Roman" panose="02020603050405020304" pitchFamily="18" charset="0"/>
                <a:hlinkClick r:id="rId3"/>
              </a:rPr>
              <a:t> 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1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B3938-35A6-4AAC-952E-F5829C0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8A90-1162-4201-B7CC-5DC1DB5F1721}"/>
              </a:ext>
            </a:extLst>
          </p:cNvPr>
          <p:cNvSpPr/>
          <p:nvPr/>
        </p:nvSpPr>
        <p:spPr>
          <a:xfrm>
            <a:off x="4924878" y="3244334"/>
            <a:ext cx="234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sparagus Sprouts" pitchFamily="2" charset="0"/>
                <a:ea typeface="KBDunkTank" panose="02000603000000000000" pitchFamily="2" charset="0"/>
                <a:cs typeface="Times New Roman" panose="02020603050405020304" pitchFamily="18" charset="0"/>
              </a:rPr>
              <a:t>https://youtu.be/zqixGJ7TJuE</a:t>
            </a:r>
            <a:r>
              <a:rPr lang="en-GB" dirty="0">
                <a:latin typeface="Asparagus Sprouts" pitchFamily="2" charset="0"/>
                <a:ea typeface="KBDunkTank" panose="02000603000000000000" pitchFamily="2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38792-FD1E-4A6B-8B95-0291CAB4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10" y="0"/>
            <a:ext cx="12273310" cy="68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4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F7E1D-99EA-4BD5-BAF5-70F757DC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65DF0-6269-4FB6-87EE-4D7A2E866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B82921-FCD6-488B-90F0-60960A9A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1A355-118B-4014-AB4A-A56DD95291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18A7F-9EAE-45A8-8B9E-606FC9F3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2C0CA-7F35-4A1D-A8BD-45DB7641C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5619D-3931-41AB-B467-CC8FACE7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5A99-9C51-42A5-BC34-D1BFD963E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40C3E-9ED0-4297-B813-1DF033A9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A30D8-E03D-4D85-A81D-FF781DBA4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A3F4B-6CDE-4B9B-A40D-EFB81BA9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5C4F0-DDC3-4493-9C84-6AA485944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22BD70-478A-440A-ACBB-FC99586E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8C9D1-08E4-4976-BA97-D5316E2F9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Asparagus Sprouts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Barthow</dc:creator>
  <cp:lastModifiedBy>Andy Barthow</cp:lastModifiedBy>
  <cp:revision>3</cp:revision>
  <dcterms:created xsi:type="dcterms:W3CDTF">2020-06-25T14:26:02Z</dcterms:created>
  <dcterms:modified xsi:type="dcterms:W3CDTF">2020-06-26T15:09:07Z</dcterms:modified>
</cp:coreProperties>
</file>