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01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8656F-1A4B-4483-9C51-98BEADCCF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B98E98-D9C8-497D-A598-3F8690CC3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AD548-48DA-4B5E-986C-050C9AF5981C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BA6056-A93A-4054-A6C7-03CB45955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60F8D4-0C79-48D5-8425-AD1C4193E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9F79C-3B68-46E1-B9FC-774DE1B206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252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2E6080-BC2D-4DB7-ABE4-73596906C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E1CE33-3A77-4F95-A46F-AF8DD21A3E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E67C00-F94C-4FC6-B3DE-E54A292677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AD548-48DA-4B5E-986C-050C9AF5981C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345AC7-C566-4101-ABE2-5692493211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91A419-9285-4C9F-990B-4C4E52C374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9F79C-3B68-46E1-B9FC-774DE1B206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601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uXcbKPLZXbk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457EC13-BCF8-4D95-8579-DA70DEBE8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D23D11-98D4-4910-9DDF-616349830A6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566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D0E9359-CE79-4692-A663-8E717AE7B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A69809-184D-4095-954F-9A25B739B4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631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09AF09E-862E-4BAC-999B-74EF361EF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4C3BF0-0494-4F1A-A6FD-FDC9BC2F4D9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587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E3A8519-9115-4843-B8F4-A76FF2C58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2C4D83-7E5C-441A-9DE8-329B3C08FC4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37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71E431D-186F-4064-B595-4612D3E90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6F2100-22E5-49B2-84C8-A47235FD0B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669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CC83BEC-BA8E-4C42-B4A5-AA9E51AE4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D01FCC-A5E6-453D-B28B-47212C36C88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237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B4AD308-0729-4B60-83E7-F10A7F4FB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7FA4AA-3355-49A9-A0AA-9EAC88A8F01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245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13C4DC1-7EED-4142-9ECA-94F7BF5E1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59110E-34EB-4611-8AD6-258B5C6995F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B6537C-1503-4267-ABD0-FFFBEBA284AB}"/>
              </a:ext>
            </a:extLst>
          </p:cNvPr>
          <p:cNvSpPr txBox="1"/>
          <p:nvPr/>
        </p:nvSpPr>
        <p:spPr>
          <a:xfrm>
            <a:off x="2556803" y="2312349"/>
            <a:ext cx="6098344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300" b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https://youtu.be/uXcbKPLZXbk</a:t>
            </a:r>
            <a:endParaRPr lang="en-GB" sz="13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403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0C68175-CE87-4B78-AE8D-FD3461E68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95AD85-4AD3-4AED-A91D-4D60FF818B7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099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Widescreen</PresentationFormat>
  <Paragraphs>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Lamb</dc:creator>
  <cp:lastModifiedBy>Andy Barthow</cp:lastModifiedBy>
  <cp:revision>2</cp:revision>
  <dcterms:created xsi:type="dcterms:W3CDTF">2020-07-10T13:31:45Z</dcterms:created>
  <dcterms:modified xsi:type="dcterms:W3CDTF">2020-07-10T14:07:06Z</dcterms:modified>
</cp:coreProperties>
</file>