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7B245-772D-43C9-B788-7ED8B858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F15463-2E33-4B95-966F-91ACF7B0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4AD1-CFAA-455E-8513-F230FF202B5D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8C9F6-6D5B-4EC6-A4F5-1F2A1502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A23D0-B843-4CD5-B5A2-4AE596FB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FD438-35AC-4DAD-8330-B53D13E32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32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21FFC-07D6-4E2D-A661-7C1D60EF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F7311-CDC9-4272-84F7-8F34E443C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E9594-3A4C-40E5-ADC3-C7CA3A1F7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C4AD1-CFAA-455E-8513-F230FF202B5D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BC655-9756-4D69-A0E6-3B3509025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DCFF9-E172-4D4D-A32A-E47EE89FF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D438-35AC-4DAD-8330-B53D13E32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tP7Ku2aGV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A0C283-94A8-47D0-8A88-CB2E5E5D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0E0D1C-0C9F-42C2-8CBE-3F7405F4F0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6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2F9D89-42BE-4413-9FE2-542357D5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B0EB1-A6DA-4488-9533-F3152D5FC1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FAFC61-0E60-4C0F-B736-42B046A1D8BF}"/>
              </a:ext>
            </a:extLst>
          </p:cNvPr>
          <p:cNvSpPr txBox="1"/>
          <p:nvPr/>
        </p:nvSpPr>
        <p:spPr>
          <a:xfrm>
            <a:off x="7691510" y="305966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https://youtu.be/OtP7Ku2aGV0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7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C51564-542A-474B-9A2D-468D43BF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24022-33B6-4FA1-A79F-E9E19E7311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4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E7280B-28A8-4576-8AE7-B46A7E5A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9B8452-9798-4879-AC47-BBDA640CCB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2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2FE367-9610-4E31-A827-CA4CED5B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DB8D07-C6D7-49E1-8115-12F41757D5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B5A79A-3E21-4118-B05A-0F1D1503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C78CA-7C6D-4A64-9402-6BFAA09982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9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355607-9313-46B8-9CED-167D4847B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A2294-425E-4C17-84D6-EDC7160A59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5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5CDB9A-2DDB-4473-A02E-E8B45C5E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47A9E2-138B-4C36-8B79-0747794473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1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FF46FE-129A-4A08-B80A-27E7277E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541C9D-26AA-406E-B624-2BEA19438A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8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1A3074-11CB-40F2-AD5A-664AF4372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A14A0-3083-4401-BD11-4E8DA984BC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0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ACE048-3649-4FC3-9F2E-0F87128A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80678-3467-4F97-B76C-D9A307F112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8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Lamb</dc:creator>
  <cp:lastModifiedBy>Kate Lamb</cp:lastModifiedBy>
  <cp:revision>2</cp:revision>
  <dcterms:created xsi:type="dcterms:W3CDTF">2020-07-03T14:31:25Z</dcterms:created>
  <dcterms:modified xsi:type="dcterms:W3CDTF">2020-07-03T14:33:08Z</dcterms:modified>
</cp:coreProperties>
</file>